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2F0D9"/>
    <a:srgbClr val="DAE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-2664" y="-5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484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94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508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60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035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73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549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694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82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59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E23B-3EA5-4FBF-947C-D84178CCB20F}" type="datetimeFigureOut">
              <a:rPr lang="it-IT" smtClean="0"/>
              <a:pPr/>
              <a:t>02/10/2016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94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69456">
            <a:off x="1769164" y="1226844"/>
            <a:ext cx="4072835" cy="1084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Mostra itinerante dei 100 Passi</a:t>
            </a:r>
          </a:p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realizzati dalle scuole della Rete de </a:t>
            </a:r>
          </a:p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IL VELIERO  PARLANTE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610139" y="169597"/>
            <a:ext cx="3637722" cy="118212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Bodoni MT" panose="02070603080606020203" pitchFamily="18" charset="0"/>
              </a:rPr>
              <a:t>I NOSTRI CENTO PASSI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33035">
            <a:off x="5137159" y="218855"/>
            <a:ext cx="1560422" cy="125079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 rot="231998">
            <a:off x="1644314" y="2511648"/>
            <a:ext cx="5087050" cy="1301803"/>
          </a:xfrm>
          <a:prstGeom prst="rect">
            <a:avLst/>
          </a:prstGeom>
          <a:solidFill>
            <a:srgbClr val="DA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rot="21404280">
            <a:off x="1601075" y="3765455"/>
            <a:ext cx="5087050" cy="1403151"/>
          </a:xfrm>
          <a:prstGeom prst="rect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Fumetto: rettangolo 9"/>
          <p:cNvSpPr/>
          <p:nvPr/>
        </p:nvSpPr>
        <p:spPr>
          <a:xfrm>
            <a:off x="5227983" y="4711148"/>
            <a:ext cx="1630017" cy="914400"/>
          </a:xfrm>
          <a:prstGeom prst="wedgeRectCallout">
            <a:avLst>
              <a:gd name="adj1" fmla="val -39922"/>
              <a:gd name="adj2" fmla="val 6388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2">
                    <a:lumMod val="10000"/>
                  </a:schemeClr>
                </a:solidFill>
              </a:rPr>
              <a:t>visitando la mostra sarà possibile acquistare il libro "I NOSTRI CENTO PASSI"</a:t>
            </a:r>
          </a:p>
        </p:txBody>
      </p:sp>
    </p:spTree>
    <p:extLst>
      <p:ext uri="{BB962C8B-B14F-4D97-AF65-F5344CB8AC3E}">
        <p14:creationId xmlns:p14="http://schemas.microsoft.com/office/powerpoint/2010/main" xmlns="" val="48999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32</Words>
  <Application>Microsoft Office PowerPoint</Application>
  <PresentationFormat>A4 (21x29,7 cm)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I NOSTRI CENTO PASSI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NOSTRI CENTO PASSI</dc:title>
  <dc:creator>Silvia Scandura</dc:creator>
  <cp:lastModifiedBy>Maria Rosaria </cp:lastModifiedBy>
  <cp:revision>3</cp:revision>
  <dcterms:created xsi:type="dcterms:W3CDTF">2016-10-02T10:37:53Z</dcterms:created>
  <dcterms:modified xsi:type="dcterms:W3CDTF">2016-10-02T18:48:34Z</dcterms:modified>
</cp:coreProperties>
</file>